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media/image5.jpg" ContentType="image/png"/>
  <Override PartName="/ppt/media/image11.jpg" ContentType="image/png"/>
  <Override PartName="/ppt/media/image13.jpg" ContentType="image/png"/>
  <Override PartName="/ppt/notesSlides/notesSlide2.xml" ContentType="application/vnd.openxmlformats-officedocument.presentationml.notesSlide+xml"/>
  <Override PartName="/ppt/media/image19.jpg" ContentType="image/png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5" r:id="rId6"/>
    <p:sldId id="266" r:id="rId7"/>
    <p:sldId id="269" r:id="rId8"/>
    <p:sldId id="267" r:id="rId9"/>
    <p:sldId id="272" r:id="rId10"/>
    <p:sldId id="268" r:id="rId11"/>
    <p:sldId id="270" r:id="rId12"/>
    <p:sldId id="271" r:id="rId13"/>
    <p:sldId id="263" r:id="rId14"/>
    <p:sldId id="264" r:id="rId15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 damos la bienvenida" id="{E75E278A-FF0E-49A4-B170-79828D63BBAD}">
          <p14:sldIdLst>
            <p14:sldId id="256"/>
          </p14:sldIdLst>
        </p14:section>
        <p14:section name="Diseñar, impresionar y trabajar de manera conjunta" id="{B9B51309-D148-4332-87C2-07BE32FBCA3B}">
          <p14:sldIdLst>
            <p14:sldId id="265"/>
            <p14:sldId id="266"/>
          </p14:sldIdLst>
        </p14:section>
        <p14:section name="Más información" id="{2CC34DB2-6590-42C0-AD4B-A04C6060184E}">
          <p14:sldIdLst>
            <p14:sldId id="269"/>
            <p14:sldId id="267"/>
            <p14:sldId id="272"/>
            <p14:sldId id="268"/>
            <p14:sldId id="270"/>
            <p14:sldId id="271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01" userDrawn="1">
          <p15:clr>
            <a:srgbClr val="A4A3A4"/>
          </p15:clr>
        </p15:guide>
        <p15:guide id="2" pos="440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827" autoAdjust="0"/>
  </p:normalViewPr>
  <p:slideViewPr>
    <p:cSldViewPr snapToGrid="0">
      <p:cViewPr varScale="1">
        <p:scale>
          <a:sx n="64" d="100"/>
          <a:sy n="64" d="100"/>
        </p:scale>
        <p:origin x="978" y="60"/>
      </p:cViewPr>
      <p:guideLst>
        <p:guide orient="horz" pos="2001"/>
        <p:guide pos="44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undo custSel modSld modMainMaster modNotesMaster modHandout">
      <pc:chgData name="Fake Test User" userId="SID-0" providerId="Test" clId="FakeClientId" dt="2019-08-05T08:14:26.162" v="73" actId="27636"/>
      <pc:docMkLst>
        <pc:docMk/>
      </pc:docMkLst>
      <pc:sldChg chg="modSp mod modNotes">
        <pc:chgData name="Fake Test User" userId="SID-0" providerId="Test" clId="FakeClientId" dt="2019-08-02T10:17:04.170" v="65" actId="790"/>
        <pc:sldMkLst>
          <pc:docMk/>
          <pc:sldMk cId="2471807738" sldId="256"/>
        </pc:sldMkLst>
        <pc:spChg chg="mod">
          <ac:chgData name="Fake Test User" userId="SID-0" providerId="Test" clId="FakeClientId" dt="2019-08-02T10:17:04.170" v="65" actId="790"/>
          <ac:spMkLst>
            <pc:docMk/>
            <pc:sldMk cId="2471807738" sldId="256"/>
            <ac:spMk id="2" creationId="{00000000-0000-0000-0000-000000000000}"/>
          </ac:spMkLst>
        </pc:spChg>
        <pc:spChg chg="mod">
          <ac:chgData name="Fake Test User" userId="SID-0" providerId="Test" clId="FakeClientId" dt="2019-08-02T10:17:04.170" v="65" actId="790"/>
          <ac:spMkLst>
            <pc:docMk/>
            <pc:sldMk cId="2471807738" sldId="256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19-08-02T10:16:03.485" v="61" actId="20577"/>
        <pc:sldMkLst>
          <pc:docMk/>
          <pc:sldMk cId="1328676004" sldId="257"/>
        </pc:sldMkLst>
        <pc:spChg chg="mod">
          <ac:chgData name="Fake Test User" userId="SID-0" providerId="Test" clId="FakeClientId" dt="2019-08-02T03:32:57.704" v="48" actId="790"/>
          <ac:spMkLst>
            <pc:docMk/>
            <pc:sldMk cId="1328676004" sldId="257"/>
            <ac:spMk id="2" creationId="{00000000-0000-0000-0000-000000000000}"/>
          </ac:spMkLst>
        </pc:spChg>
        <pc:spChg chg="mod">
          <ac:chgData name="Fake Test User" userId="SID-0" providerId="Test" clId="FakeClientId" dt="2019-08-02T10:16:03.485" v="61" actId="20577"/>
          <ac:spMkLst>
            <pc:docMk/>
            <pc:sldMk cId="1328676004" sldId="257"/>
            <ac:spMk id="3" creationId="{00000000-0000-0000-0000-000000000000}"/>
          </ac:spMkLst>
        </pc:spChg>
        <pc:picChg chg="mod">
          <ac:chgData name="Fake Test User" userId="SID-0" providerId="Test" clId="FakeClientId" dt="2019-08-02T03:33:03.422" v="55" actId="1035"/>
          <ac:picMkLst>
            <pc:docMk/>
            <pc:sldMk cId="1328676004" sldId="257"/>
            <ac:picMk id="6" creationId="{00000000-0000-0000-0000-000000000000}"/>
          </ac:picMkLst>
        </pc:picChg>
        <pc:picChg chg="mod">
          <ac:chgData name="Fake Test User" userId="SID-0" providerId="Test" clId="FakeClientId" dt="2019-08-02T03:31:02.115" v="43" actId="14826"/>
          <ac:picMkLst>
            <pc:docMk/>
            <pc:sldMk cId="1328676004" sldId="257"/>
            <ac:picMk id="7" creationId="{00000000-0000-0000-0000-000000000000}"/>
          </ac:picMkLst>
        </pc:picChg>
        <pc:picChg chg="mod">
          <ac:chgData name="Fake Test User" userId="SID-0" providerId="Test" clId="FakeClientId" dt="2019-08-02T03:31:20.286" v="44" actId="14826"/>
          <ac:picMkLst>
            <pc:docMk/>
            <pc:sldMk cId="1328676004" sldId="257"/>
            <ac:picMk id="11" creationId="{00000000-0000-0000-0000-000000000000}"/>
          </ac:picMkLst>
        </pc:picChg>
      </pc:sldChg>
      <pc:sldChg chg="modSp mod modNotes">
        <pc:chgData name="Fake Test User" userId="SID-0" providerId="Test" clId="FakeClientId" dt="2019-08-02T03:32:42.485" v="47" actId="790"/>
        <pc:sldMkLst>
          <pc:docMk/>
          <pc:sldMk cId="2090733893" sldId="262"/>
        </pc:sldMkLst>
        <pc:spChg chg="mod">
          <ac:chgData name="Fake Test User" userId="SID-0" providerId="Test" clId="FakeClientId" dt="2019-08-02T03:32:42.485" v="47" actId="790"/>
          <ac:spMkLst>
            <pc:docMk/>
            <pc:sldMk cId="2090733893" sldId="262"/>
            <ac:spMk id="2" creationId="{00000000-0000-0000-0000-000000000000}"/>
          </ac:spMkLst>
        </pc:spChg>
        <pc:spChg chg="mod">
          <ac:chgData name="Fake Test User" userId="SID-0" providerId="Test" clId="FakeClientId" dt="2019-08-02T03:32:42.485" v="47" actId="790"/>
          <ac:spMkLst>
            <pc:docMk/>
            <pc:sldMk cId="2090733893" sldId="262"/>
            <ac:spMk id="3" creationId="{00000000-0000-0000-0000-000000000000}"/>
          </ac:spMkLst>
        </pc:spChg>
        <pc:picChg chg="mod">
          <ac:chgData name="Fake Test User" userId="SID-0" providerId="Test" clId="FakeClientId" dt="2019-08-02T03:30:07.239" v="41" actId="14826"/>
          <ac:picMkLst>
            <pc:docMk/>
            <pc:sldMk cId="2090733893" sldId="262"/>
            <ac:picMk id="4" creationId="{00000000-0000-0000-0000-000000000000}"/>
          </ac:picMkLst>
        </pc:picChg>
        <pc:picChg chg="mod">
          <ac:chgData name="Fake Test User" userId="SID-0" providerId="Test" clId="FakeClientId" dt="2019-08-02T03:30:29.098" v="42" actId="14826"/>
          <ac:picMkLst>
            <pc:docMk/>
            <pc:sldMk cId="2090733893" sldId="262"/>
            <ac:picMk id="5" creationId="{00000000-0000-0000-0000-000000000000}"/>
          </ac:picMkLst>
        </pc:picChg>
        <pc:picChg chg="mod">
          <ac:chgData name="Fake Test User" userId="SID-0" providerId="Test" clId="FakeClientId" dt="2019-08-02T03:29:46.990" v="40" actId="14826"/>
          <ac:picMkLst>
            <pc:docMk/>
            <pc:sldMk cId="2090733893" sldId="262"/>
            <ac:picMk id="6" creationId="{00000000-0000-0000-0000-000000000000}"/>
          </ac:picMkLst>
        </pc:picChg>
      </pc:sldChg>
      <pc:sldChg chg="modSp mod modNotes">
        <pc:chgData name="Fake Test User" userId="SID-0" providerId="Test" clId="FakeClientId" dt="2019-08-05T03:52:20.258" v="70" actId="115"/>
        <pc:sldMkLst>
          <pc:docMk/>
          <pc:sldMk cId="2317502127" sldId="263"/>
        </pc:sldMkLst>
        <pc:spChg chg="mod">
          <ac:chgData name="Fake Test User" userId="SID-0" providerId="Test" clId="FakeClientId" dt="2019-08-05T03:52:20.258" v="70" actId="115"/>
          <ac:spMkLst>
            <pc:docMk/>
            <pc:sldMk cId="2317502127" sldId="263"/>
            <ac:spMk id="2" creationId="{00000000-0000-0000-0000-000000000000}"/>
          </ac:spMkLst>
        </pc:spChg>
        <pc:spChg chg="mod">
          <ac:chgData name="Fake Test User" userId="SID-0" providerId="Test" clId="FakeClientId" dt="2019-08-05T03:52:20.258" v="70" actId="115"/>
          <ac:spMkLst>
            <pc:docMk/>
            <pc:sldMk cId="2317502127" sldId="263"/>
            <ac:spMk id="3" creationId="{00000000-0000-0000-0000-000000000000}"/>
          </ac:spMkLst>
        </pc:spChg>
        <pc:spChg chg="mod">
          <ac:chgData name="Fake Test User" userId="SID-0" providerId="Test" clId="FakeClientId" dt="2019-08-05T03:52:20.258" v="70" actId="115"/>
          <ac:spMkLst>
            <pc:docMk/>
            <pc:sldMk cId="2317502127" sldId="263"/>
            <ac:spMk id="4" creationId="{00000000-0000-0000-0000-000000000000}"/>
          </ac:spMkLst>
        </pc:spChg>
        <pc:spChg chg="mod">
          <ac:chgData name="Fake Test User" userId="SID-0" providerId="Test" clId="FakeClientId" dt="2019-08-05T03:52:20.258" v="70" actId="115"/>
          <ac:spMkLst>
            <pc:docMk/>
            <pc:sldMk cId="2317502127" sldId="263"/>
            <ac:spMk id="8" creationId="{00000000-0000-0000-0000-000000000000}"/>
          </ac:spMkLst>
        </pc:spChg>
        <pc:spChg chg="mod">
          <ac:chgData name="Fake Test User" userId="SID-0" providerId="Test" clId="FakeClientId" dt="2019-08-05T03:52:20.258" v="70" actId="115"/>
          <ac:spMkLst>
            <pc:docMk/>
            <pc:sldMk cId="2317502127" sldId="263"/>
            <ac:spMk id="9" creationId="{00000000-0000-0000-0000-000000000000}"/>
          </ac:spMkLst>
        </pc:spChg>
      </pc:sldChg>
      <pc:sldChg chg="modSp mod modNotes">
        <pc:chgData name="Fake Test User" userId="SID-0" providerId="Test" clId="FakeClientId" dt="2019-08-05T08:14:26.162" v="73" actId="27636"/>
        <pc:sldMkLst>
          <pc:docMk/>
          <pc:sldMk cId="1531532291" sldId="264"/>
        </pc:sldMkLst>
        <pc:spChg chg="mod">
          <ac:chgData name="Fake Test User" userId="SID-0" providerId="Test" clId="FakeClientId" dt="2019-08-02T03:33:23.218" v="56" actId="790"/>
          <ac:spMkLst>
            <pc:docMk/>
            <pc:sldMk cId="1531532291" sldId="264"/>
            <ac:spMk id="2" creationId="{00000000-0000-0000-0000-000000000000}"/>
          </ac:spMkLst>
        </pc:spChg>
        <pc:spChg chg="mod">
          <ac:chgData name="Fake Test User" userId="SID-0" providerId="Test" clId="FakeClientId" dt="2019-08-05T08:14:26.162" v="73" actId="27636"/>
          <ac:spMkLst>
            <pc:docMk/>
            <pc:sldMk cId="1531532291" sldId="264"/>
            <ac:spMk id="3" creationId="{00000000-0000-0000-0000-000000000000}"/>
          </ac:spMkLst>
        </pc:spChg>
        <pc:picChg chg="mod">
          <ac:chgData name="Fake Test User" userId="SID-0" providerId="Test" clId="FakeClientId" dt="2019-08-02T03:31:40.363" v="45" actId="14826"/>
          <ac:picMkLst>
            <pc:docMk/>
            <pc:sldMk cId="1531532291" sldId="264"/>
            <ac:picMk id="5" creationId="{00000000-0000-0000-0000-000000000000}"/>
          </ac:picMkLst>
        </pc:picChg>
      </pc:sldChg>
      <pc:sldMasterChg chg="modSp mod modSldLayout">
        <pc:chgData name="Fake Test User" userId="SID-0" providerId="Test" clId="FakeClientId" dt="2019-08-02T03:23:48.414" v="30" actId="790"/>
        <pc:sldMasterMkLst>
          <pc:docMk/>
          <pc:sldMasterMk cId="946754946" sldId="2147483660"/>
        </pc:sldMasterMkLst>
        <pc:spChg chg="mod">
          <ac:chgData name="Fake Test User" userId="SID-0" providerId="Test" clId="FakeClientId" dt="2019-08-02T03:18:41.445" v="12" actId="790"/>
          <ac:spMkLst>
            <pc:docMk/>
            <pc:sldMasterMk cId="946754946" sldId="2147483660"/>
            <ac:spMk id="2" creationId="{00000000-0000-0000-0000-000000000000}"/>
          </ac:spMkLst>
        </pc:spChg>
        <pc:spChg chg="mod">
          <ac:chgData name="Fake Test User" userId="SID-0" providerId="Test" clId="FakeClientId" dt="2019-08-02T03:18:41.445" v="12" actId="790"/>
          <ac:spMkLst>
            <pc:docMk/>
            <pc:sldMasterMk cId="946754946" sldId="2147483660"/>
            <ac:spMk id="3" creationId="{00000000-0000-0000-0000-000000000000}"/>
          </ac:spMkLst>
        </pc:spChg>
        <pc:spChg chg="mod">
          <ac:chgData name="Fake Test User" userId="SID-0" providerId="Test" clId="FakeClientId" dt="2019-08-02T03:18:41.445" v="12" actId="790"/>
          <ac:spMkLst>
            <pc:docMk/>
            <pc:sldMasterMk cId="946754946" sldId="2147483660"/>
            <ac:spMk id="4" creationId="{00000000-0000-0000-0000-000000000000}"/>
          </ac:spMkLst>
        </pc:spChg>
        <pc:spChg chg="mod">
          <ac:chgData name="Fake Test User" userId="SID-0" providerId="Test" clId="FakeClientId" dt="2019-08-02T03:18:41.445" v="12" actId="790"/>
          <ac:spMkLst>
            <pc:docMk/>
            <pc:sldMasterMk cId="946754946" sldId="2147483660"/>
            <ac:spMk id="5" creationId="{00000000-0000-0000-0000-000000000000}"/>
          </ac:spMkLst>
        </pc:spChg>
        <pc:spChg chg="mod">
          <ac:chgData name="Fake Test User" userId="SID-0" providerId="Test" clId="FakeClientId" dt="2019-08-02T03:18:41.445" v="12" actId="790"/>
          <ac:spMkLst>
            <pc:docMk/>
            <pc:sldMasterMk cId="946754946" sldId="2147483660"/>
            <ac:spMk id="6" creationId="{00000000-0000-0000-0000-000000000000}"/>
          </ac:spMkLst>
        </pc:spChg>
        <pc:sldLayoutChg chg="modSp mod">
          <pc:chgData name="Fake Test User" userId="SID-0" providerId="Test" clId="FakeClientId" dt="2019-08-02T03:19:12.538" v="13" actId="790"/>
          <pc:sldLayoutMkLst>
            <pc:docMk/>
            <pc:sldMasterMk cId="946754946" sldId="2147483660"/>
            <pc:sldLayoutMk cId="1718549498" sldId="2147483661"/>
          </pc:sldLayoutMkLst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19:44.224" v="14" actId="790"/>
          <pc:sldLayoutMkLst>
            <pc:docMk/>
            <pc:sldMasterMk cId="946754946" sldId="2147483660"/>
            <pc:sldLayoutMk cId="2185836540" sldId="2147483662"/>
          </pc:sldLayoutMkLst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19:58.504" v="15" actId="790"/>
          <pc:sldLayoutMkLst>
            <pc:docMk/>
            <pc:sldMasterMk cId="946754946" sldId="2147483660"/>
            <pc:sldLayoutMk cId="1335655537" sldId="2147483663"/>
          </pc:sldLayoutMkLst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1:15.032" v="20" actId="790"/>
          <pc:sldLayoutMkLst>
            <pc:docMk/>
            <pc:sldMasterMk cId="946754946" sldId="2147483660"/>
            <pc:sldLayoutMk cId="3328223887" sldId="2147483664"/>
          </pc:sldLayoutMkLst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8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1:26.187" v="21" actId="790"/>
          <pc:sldLayoutMkLst>
            <pc:docMk/>
            <pc:sldMasterMk cId="946754946" sldId="2147483660"/>
            <pc:sldLayoutMk cId="3606029816" sldId="2147483665"/>
          </pc:sldLayoutMkLst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8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9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10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11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1:49.248" v="22" actId="790"/>
          <pc:sldLayoutMkLst>
            <pc:docMk/>
            <pc:sldMasterMk cId="946754946" sldId="2147483660"/>
            <pc:sldLayoutMk cId="100814485" sldId="2147483666"/>
          </pc:sldLayoutMkLst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2:02.310" v="23" actId="790"/>
          <pc:sldLayoutMkLst>
            <pc:docMk/>
            <pc:sldMasterMk cId="946754946" sldId="2147483660"/>
            <pc:sldLayoutMk cId="4037432058" sldId="2147483667"/>
          </pc:sldLayoutMkLst>
          <pc:spChg chg="mod">
            <ac:chgData name="Fake Test User" userId="SID-0" providerId="Test" clId="FakeClientId" dt="2019-08-02T03:22:02.310" v="23" actId="790"/>
            <ac:spMkLst>
              <pc:docMk/>
              <pc:sldMasterMk cId="946754946" sldId="2147483660"/>
              <pc:sldLayoutMk cId="4037432058" sldId="2147483667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2:02.310" v="23" actId="790"/>
            <ac:spMkLst>
              <pc:docMk/>
              <pc:sldMasterMk cId="946754946" sldId="2147483660"/>
              <pc:sldLayoutMk cId="4037432058" sldId="2147483667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2:02.310" v="23" actId="790"/>
            <ac:spMkLst>
              <pc:docMk/>
              <pc:sldMasterMk cId="946754946" sldId="2147483660"/>
              <pc:sldLayoutMk cId="4037432058" sldId="2147483667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2:34.574" v="25" actId="790"/>
          <pc:sldLayoutMkLst>
            <pc:docMk/>
            <pc:sldMasterMk cId="946754946" sldId="2147483660"/>
            <pc:sldLayoutMk cId="1784193825" sldId="2147483668"/>
          </pc:sldLayoutMkLst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2:59.714" v="27" actId="790"/>
          <pc:sldLayoutMkLst>
            <pc:docMk/>
            <pc:sldMasterMk cId="946754946" sldId="2147483660"/>
            <pc:sldLayoutMk cId="3161095380" sldId="2147483669"/>
          </pc:sldLayoutMkLst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3:31.884" v="29" actId="790"/>
          <pc:sldLayoutMkLst>
            <pc:docMk/>
            <pc:sldMasterMk cId="946754946" sldId="2147483660"/>
            <pc:sldLayoutMk cId="596921339" sldId="2147483670"/>
          </pc:sldLayoutMkLst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3:48.414" v="30" actId="790"/>
          <pc:sldLayoutMkLst>
            <pc:docMk/>
            <pc:sldMasterMk cId="946754946" sldId="2147483660"/>
            <pc:sldLayoutMk cId="1302266631" sldId="2147483671"/>
          </pc:sldLayoutMkLst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8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="" xmlns:a16="http://schemas.microsoft.com/office/drawing/2014/main" id="{15F8A9B1-1372-4D6E-BDB5-6E27FD94B4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1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D48937DA-465D-4391-AF36-F9521626C8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1BC0C-7BEC-4554-B2BB-73ABAC21F543}" type="datetime1">
              <a:rPr lang="es-ES" noProof="1" smtClean="0"/>
              <a:t>27/03/2020</a:t>
            </a:fld>
            <a:endParaRPr lang="es-ES" noProof="1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F5350386-CB2E-4296-9A33-272CACAEDF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1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AC94D2B-9DEC-4036-8D64-0D156A1A3F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18D2D-B852-4E89-B9A6-25A67F389DD5}" type="slidenum">
              <a:rPr lang="es-ES" noProof="1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8921439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1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C314280-5B8B-4C89-9515-2EAC87078B59}" type="datetime1">
              <a:rPr lang="es-ES" noProof="1" dirty="0" smtClean="0"/>
              <a:t>27/03/2020</a:t>
            </a:fld>
            <a:endParaRPr lang="es-ES" noProof="1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1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1"/>
              <a:t>Haga clic para modificar los estilos de texto del patrón</a:t>
            </a:r>
          </a:p>
          <a:p>
            <a:pPr lvl="1" rtl="0"/>
            <a:r>
              <a:rPr lang="es-ES" noProof="1"/>
              <a:t>Segundo nivel</a:t>
            </a:r>
          </a:p>
          <a:p>
            <a:pPr lvl="2" rtl="0"/>
            <a:r>
              <a:rPr lang="es-ES" noProof="1"/>
              <a:t>Tercer nivel</a:t>
            </a:r>
          </a:p>
          <a:p>
            <a:pPr lvl="3" rtl="0"/>
            <a:r>
              <a:rPr lang="es-ES" noProof="1"/>
              <a:t>Cuarto nivel</a:t>
            </a:r>
          </a:p>
          <a:p>
            <a:pPr lvl="4" rtl="0"/>
            <a:r>
              <a:rPr lang="es-ES" noProof="1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1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es-ES" noProof="1" dirty="0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s-ES" noProof="1" smtClean="0"/>
              <a:t>1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s-ES" noProof="1"/>
              <a:t>En el modo Presentación con diapositivas, seleccione la flecha para ir al Centro de introducción a PowerPoint.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s-ES" noProof="1" dirty="0" smtClean="0"/>
              <a:t>10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851196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1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noProof="1" smtClean="0"/>
              <a:t>11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776175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rtlCol="0"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 rtlCol="0"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1" smtClean="0"/>
              <a:t>Haga clic para modificar el estilo de subtítulo del patrón</a:t>
            </a:r>
            <a:endParaRPr lang="es-ES" noProof="1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FD0EB7-F1CE-47C5-8434-1950EAF2DC1B}" type="datetime1">
              <a:rPr lang="es-ES" noProof="1" dirty="0" smtClean="0"/>
              <a:t>27/03/2020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8" name="Rectángulo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1" smtClean="0"/>
              <a:t>Haga clic para modificar el estilo de texto del patrón</a:t>
            </a:r>
          </a:p>
          <a:p>
            <a:pPr lvl="1" rtl="0"/>
            <a:r>
              <a:rPr lang="es-ES" noProof="1" smtClean="0"/>
              <a:t>Segundo nivel</a:t>
            </a:r>
          </a:p>
          <a:p>
            <a:pPr lvl="2" rtl="0"/>
            <a:r>
              <a:rPr lang="es-ES" noProof="1" smtClean="0"/>
              <a:t>Tercer nivel</a:t>
            </a:r>
          </a:p>
          <a:p>
            <a:pPr lvl="3" rtl="0"/>
            <a:r>
              <a:rPr lang="es-ES" noProof="1" smtClean="0"/>
              <a:t>Cuarto nivel</a:t>
            </a:r>
          </a:p>
          <a:p>
            <a:pPr lvl="4" rtl="0"/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B0CE11-4F4D-4E86-85BA-336394E54FDC}" type="datetime1">
              <a:rPr lang="es-ES" noProof="1" dirty="0" smtClean="0"/>
              <a:t>27/03/2020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8" name="Rectángulo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ES" noProof="1" smtClean="0"/>
              <a:t>Haga clic para modificar el estilo de texto del patrón</a:t>
            </a:r>
          </a:p>
          <a:p>
            <a:pPr lvl="1" rtl="0"/>
            <a:r>
              <a:rPr lang="es-ES" noProof="1" smtClean="0"/>
              <a:t>Segundo nivel</a:t>
            </a:r>
          </a:p>
          <a:p>
            <a:pPr lvl="2" rtl="0"/>
            <a:r>
              <a:rPr lang="es-ES" noProof="1" smtClean="0"/>
              <a:t>Tercer nivel</a:t>
            </a:r>
          </a:p>
          <a:p>
            <a:pPr lvl="3" rtl="0"/>
            <a:r>
              <a:rPr lang="es-ES" noProof="1" smtClean="0"/>
              <a:t>Cuarto nivel</a:t>
            </a:r>
          </a:p>
          <a:p>
            <a:pPr lvl="4" rtl="0"/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273654-1914-4A9D-9E5D-2B067958BADB}" type="datetime1">
              <a:rPr lang="es-ES" noProof="1" dirty="0" smtClean="0"/>
              <a:t>27/03/2020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8" name="Rectángulo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  <a:p>
            <a:pPr lvl="1" rtl="0"/>
            <a:r>
              <a:rPr lang="es-ES" noProof="1" smtClean="0"/>
              <a:t>Segundo nivel</a:t>
            </a:r>
          </a:p>
          <a:p>
            <a:pPr lvl="2" rtl="0"/>
            <a:r>
              <a:rPr lang="es-ES" noProof="1" smtClean="0"/>
              <a:t>Tercer nivel</a:t>
            </a:r>
          </a:p>
          <a:p>
            <a:pPr lvl="3" rtl="0"/>
            <a:r>
              <a:rPr lang="es-ES" noProof="1" smtClean="0"/>
              <a:t>Cuarto nivel</a:t>
            </a:r>
          </a:p>
          <a:p>
            <a:pPr lvl="4" rtl="0"/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34299C-6D1A-4A0D-82A7-82B373DE8104}" type="datetime1">
              <a:rPr lang="es-ES" noProof="1" dirty="0" smtClean="0"/>
              <a:t>27/03/2020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8" name="Rectángulo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rtlCol="0"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rtlCol="0"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9AD628-8F35-4EBE-8419-AE6CE5385CAD}" type="datetime1">
              <a:rPr lang="es-ES" noProof="1" dirty="0" smtClean="0"/>
              <a:t>27/03/2020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8" name="Rectángulo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Haga clic para modificar el estilo de texto del patrón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Segundo nivel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Tercer nivel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Cuarto nivel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Haga clic para modificar el estilo de texto del patrón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Segundo nivel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Tercer nivel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Cuarto nivel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21E6C6-DB1B-4E68-8C04-0FB83CF4BD3F}" type="datetime1">
              <a:rPr lang="es-ES" noProof="1" dirty="0" smtClean="0"/>
              <a:t>27/03/2020</a:t>
            </a:fld>
            <a:endParaRPr lang="es-ES" noProof="1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9" name="Rectángulo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Haga clic para modificar el estilo de texto del patrón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Segundo nivel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Tercer nivel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Cuarto nivel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Haga clic para modificar el estilo de texto del patrón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Segundo nivel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Tercer nivel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Cuarto nivel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2C42C0-8D89-43E8-8A90-EC018D3752DA}" type="datetime1">
              <a:rPr lang="es-ES" noProof="1" dirty="0" smtClean="0"/>
              <a:t>27/03/2020</a:t>
            </a:fld>
            <a:endParaRPr lang="es-ES" noProof="1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11" name="Rectángulo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475C31-FC73-4838-834A-2432B97D33D8}" type="datetime1">
              <a:rPr lang="es-ES" noProof="1" dirty="0" smtClean="0"/>
              <a:t>27/03/2020</a:t>
            </a:fld>
            <a:endParaRPr lang="es-ES" noProof="1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7" name="Rectángulo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C76B26-DDFA-49B3-B4FA-493FD33974AF}" type="datetime1">
              <a:rPr lang="es-ES" noProof="1" dirty="0" smtClean="0"/>
              <a:t>27/03/2020</a:t>
            </a:fld>
            <a:endParaRPr lang="es-ES" noProof="1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Haga clic para modificar el estilo de texto del patrón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Segundo nivel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Tercer nivel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Cuarto nivel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534EF3-5C08-4673-B371-47F80F0E89D6}" type="datetime1">
              <a:rPr lang="es-ES" noProof="1" dirty="0" smtClean="0"/>
              <a:t>27/03/2020</a:t>
            </a:fld>
            <a:endParaRPr lang="es-ES" noProof="1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1" smtClean="0"/>
              <a:t>Haga clic en el icono para agregar una imagen</a:t>
            </a:r>
            <a:endParaRPr lang="es-ES" noProof="1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D7F31E-B0A6-495B-BC80-9E784E4A7C46}" type="datetime1">
              <a:rPr lang="es-ES" noProof="1" dirty="0" smtClean="0"/>
              <a:t>27/03/2020</a:t>
            </a:fld>
            <a:endParaRPr lang="es-ES" noProof="1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1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1"/>
              <a:t>Haga clic para modificar los estilos de texto del patrón</a:t>
            </a:r>
          </a:p>
          <a:p>
            <a:pPr lvl="1" rtl="0"/>
            <a:r>
              <a:rPr lang="es-ES" noProof="1"/>
              <a:t>Segundo nivel</a:t>
            </a:r>
          </a:p>
          <a:p>
            <a:pPr lvl="2" rtl="0"/>
            <a:r>
              <a:rPr lang="es-ES" noProof="1"/>
              <a:t>Tercer nivel</a:t>
            </a:r>
          </a:p>
          <a:p>
            <a:pPr lvl="3" rtl="0"/>
            <a:r>
              <a:rPr lang="es-ES" noProof="1"/>
              <a:t>Cuarto nivel</a:t>
            </a:r>
          </a:p>
          <a:p>
            <a:pPr lvl="4" rtl="0"/>
            <a:r>
              <a:rPr lang="es-ES" noProof="1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C8FE33D-BB6E-404D-8208-4B89D9301B41}" type="datetime1">
              <a:rPr lang="es-ES" noProof="1" smtClean="0"/>
              <a:t>27/03/2020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https://support.office.com/es-es/article/gu%c3%adas-de-inicio-r%c3%a1pido-de-office-2013-4a8aa04a-f7f3-4a4d-823c-3dbc4b8672a1?ui=es-ES&amp;rs=es-ES&amp;ad=ES" TargetMode="External" Type="http://schemas.openxmlformats.org/officeDocument/2006/relationships/hyperlink"/><Relationship Id="rId2" Target="../notesSlides/notesSlide2.xml" Type="http://schemas.openxmlformats.org/officeDocument/2006/relationships/notesSlide"/><Relationship Id="rId1" Target="../slideLayouts/slideLayout3.xml" Type="http://schemas.openxmlformats.org/officeDocument/2006/relationships/slideLayout"/><Relationship Id="rId5" Target="../media/image19.jpeg" Type="http://schemas.openxmlformats.org/officeDocument/2006/relationships/image"/><Relationship Id="rId4" Target="../media/image18.jpg" Type="http://schemas.openxmlformats.org/officeDocument/2006/relationships/image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 ?><Relationships xmlns="http://schemas.openxmlformats.org/package/2006/relationships"><Relationship Id="rId3" Target="../media/image3.jp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4.jp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media/image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media/image16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7271327" cy="2387600"/>
          </a:xfrm>
        </p:spPr>
        <p:txBody>
          <a:bodyPr rtlCol="0"/>
          <a:lstStyle/>
          <a:p>
            <a:pPr rtl="0"/>
            <a:r>
              <a:rPr lang="es-ES" noProof="1" smtClean="0"/>
              <a:t>CATALALOGO </a:t>
            </a:r>
            <a:br>
              <a:rPr lang="es-ES" noProof="1" smtClean="0"/>
            </a:br>
            <a:r>
              <a:rPr lang="es-ES" noProof="1" smtClean="0"/>
              <a:t>QUESOS A.VALLE</a:t>
            </a:r>
            <a:endParaRPr lang="es-ES" noProof="1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 sz="4000" i="1" noProof="1" smtClean="0"/>
              <a:t>SELECCIÓN DE LOS MEJORES QUESOS</a:t>
            </a:r>
            <a:endParaRPr lang="es-ES" sz="4000" i="1" noProof="1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502" y="238539"/>
            <a:ext cx="7073419" cy="2425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1"/>
              <a:t>PowerPoint 2013</a:t>
            </a:r>
          </a:p>
        </p:txBody>
      </p:sp>
      <p:sp>
        <p:nvSpPr>
          <p:cNvPr id="8" name="Forma libre 7">
            <a:hlinkClick r:id="rId3" tooltip="Más información"/>
          </p:cNvPr>
          <p:cNvSpPr/>
          <p:nvPr/>
        </p:nvSpPr>
        <p:spPr>
          <a:xfrm>
            <a:off x="11557038" y="6134153"/>
            <a:ext cx="431763" cy="431763"/>
          </a:xfrm>
          <a:custGeom>
            <a:avLst/>
            <a:gdLst>
              <a:gd name="connsiteX0" fmla="*/ 283692 w 643468"/>
              <a:gd name="connsiteY0" fmla="*/ 156886 h 643468"/>
              <a:gd name="connsiteX1" fmla="*/ 315574 w 643468"/>
              <a:gd name="connsiteY1" fmla="*/ 156886 h 643468"/>
              <a:gd name="connsiteX2" fmla="*/ 486582 w 643468"/>
              <a:gd name="connsiteY2" fmla="*/ 321734 h 643468"/>
              <a:gd name="connsiteX3" fmla="*/ 315574 w 643468"/>
              <a:gd name="connsiteY3" fmla="*/ 486582 h 643468"/>
              <a:gd name="connsiteX4" fmla="*/ 283692 w 643468"/>
              <a:gd name="connsiteY4" fmla="*/ 486582 h 643468"/>
              <a:gd name="connsiteX5" fmla="*/ 441545 w 643468"/>
              <a:gd name="connsiteY5" fmla="*/ 334415 h 643468"/>
              <a:gd name="connsiteX6" fmla="*/ 156887 w 643468"/>
              <a:gd name="connsiteY6" fmla="*/ 334415 h 643468"/>
              <a:gd name="connsiteX7" fmla="*/ 156887 w 643468"/>
              <a:gd name="connsiteY7" fmla="*/ 309054 h 643468"/>
              <a:gd name="connsiteX8" fmla="*/ 441545 w 643468"/>
              <a:gd name="connsiteY8" fmla="*/ 309054 h 643468"/>
              <a:gd name="connsiteX9" fmla="*/ 321733 w 643468"/>
              <a:gd name="connsiteY9" fmla="*/ 16937 h 643468"/>
              <a:gd name="connsiteX10" fmla="*/ 16936 w 643468"/>
              <a:gd name="connsiteY10" fmla="*/ 321734 h 643468"/>
              <a:gd name="connsiteX11" fmla="*/ 321733 w 643468"/>
              <a:gd name="connsiteY11" fmla="*/ 626531 h 643468"/>
              <a:gd name="connsiteX12" fmla="*/ 626530 w 643468"/>
              <a:gd name="connsiteY12" fmla="*/ 321734 h 643468"/>
              <a:gd name="connsiteX13" fmla="*/ 321733 w 643468"/>
              <a:gd name="connsiteY13" fmla="*/ 16937 h 643468"/>
              <a:gd name="connsiteX14" fmla="*/ 321734 w 643468"/>
              <a:gd name="connsiteY14" fmla="*/ 0 h 643468"/>
              <a:gd name="connsiteX15" fmla="*/ 643468 w 643468"/>
              <a:gd name="connsiteY15" fmla="*/ 321734 h 643468"/>
              <a:gd name="connsiteX16" fmla="*/ 321734 w 643468"/>
              <a:gd name="connsiteY16" fmla="*/ 643468 h 643468"/>
              <a:gd name="connsiteX17" fmla="*/ 0 w 643468"/>
              <a:gd name="connsiteY17" fmla="*/ 321734 h 643468"/>
              <a:gd name="connsiteX18" fmla="*/ 321734 w 643468"/>
              <a:gd name="connsiteY18" fmla="*/ 0 h 643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43468" h="643468">
                <a:moveTo>
                  <a:pt x="283692" y="156886"/>
                </a:moveTo>
                <a:lnTo>
                  <a:pt x="315574" y="156886"/>
                </a:lnTo>
                <a:lnTo>
                  <a:pt x="486582" y="321734"/>
                </a:lnTo>
                <a:lnTo>
                  <a:pt x="315574" y="486582"/>
                </a:lnTo>
                <a:lnTo>
                  <a:pt x="283692" y="486582"/>
                </a:lnTo>
                <a:lnTo>
                  <a:pt x="441545" y="334415"/>
                </a:lnTo>
                <a:lnTo>
                  <a:pt x="156887" y="334415"/>
                </a:lnTo>
                <a:lnTo>
                  <a:pt x="156887" y="309054"/>
                </a:lnTo>
                <a:lnTo>
                  <a:pt x="441545" y="309054"/>
                </a:lnTo>
                <a:close/>
                <a:moveTo>
                  <a:pt x="321733" y="16937"/>
                </a:moveTo>
                <a:cubicBezTo>
                  <a:pt x="153398" y="16937"/>
                  <a:pt x="16936" y="153399"/>
                  <a:pt x="16936" y="321734"/>
                </a:cubicBezTo>
                <a:cubicBezTo>
                  <a:pt x="16936" y="490069"/>
                  <a:pt x="153398" y="626531"/>
                  <a:pt x="321733" y="626531"/>
                </a:cubicBezTo>
                <a:cubicBezTo>
                  <a:pt x="490068" y="626531"/>
                  <a:pt x="626530" y="490069"/>
                  <a:pt x="626530" y="321734"/>
                </a:cubicBezTo>
                <a:cubicBezTo>
                  <a:pt x="626530" y="153399"/>
                  <a:pt x="490068" y="16937"/>
                  <a:pt x="321733" y="16937"/>
                </a:cubicBezTo>
                <a:close/>
                <a:moveTo>
                  <a:pt x="321734" y="0"/>
                </a:moveTo>
                <a:cubicBezTo>
                  <a:pt x="499423" y="0"/>
                  <a:pt x="643468" y="144045"/>
                  <a:pt x="643468" y="321734"/>
                </a:cubicBezTo>
                <a:cubicBezTo>
                  <a:pt x="643468" y="499423"/>
                  <a:pt x="499423" y="643468"/>
                  <a:pt x="321734" y="643468"/>
                </a:cubicBezTo>
                <a:cubicBezTo>
                  <a:pt x="144045" y="643468"/>
                  <a:pt x="0" y="499423"/>
                  <a:pt x="0" y="321734"/>
                </a:cubicBezTo>
                <a:cubicBezTo>
                  <a:pt x="0" y="144045"/>
                  <a:pt x="144045" y="0"/>
                  <a:pt x="321734" y="0"/>
                </a:cubicBezTo>
                <a:close/>
              </a:path>
            </a:pathLst>
          </a:custGeom>
          <a:solidFill>
            <a:srgbClr val="DD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1">
              <a:solidFill>
                <a:schemeClr val="tx1"/>
              </a:solidFill>
            </a:endParaRPr>
          </a:p>
        </p:txBody>
      </p:sp>
      <p:sp>
        <p:nvSpPr>
          <p:cNvPr id="9" name="Marcador de texto 2">
            <a:hlinkClick r:id="rId3" tooltip="Más información"/>
          </p:cNvPr>
          <p:cNvSpPr txBox="1">
            <a:spLocks/>
          </p:cNvSpPr>
          <p:nvPr/>
        </p:nvSpPr>
        <p:spPr>
          <a:xfrm>
            <a:off x="2897188" y="5844663"/>
            <a:ext cx="8659850" cy="9313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es-ES" sz="1800" noProof="1">
                <a:solidFill>
                  <a:srgbClr val="DD462F"/>
                </a:solidFill>
              </a:rPr>
              <a:t>Obtener más información en el Centro de introducción a PowerPoint</a:t>
            </a:r>
          </a:p>
        </p:txBody>
      </p:sp>
      <p:sp>
        <p:nvSpPr>
          <p:cNvPr id="4" name="Cuadro de texto 3"/>
          <p:cNvSpPr txBox="1"/>
          <p:nvPr/>
        </p:nvSpPr>
        <p:spPr>
          <a:xfrm>
            <a:off x="7056582" y="6477369"/>
            <a:ext cx="4373419" cy="298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rtl="0"/>
            <a:r>
              <a:rPr lang="es-ES" sz="1200" noProof="1">
                <a:solidFill>
                  <a:srgbClr val="D24726">
                    <a:alpha val="37000"/>
                  </a:srgbClr>
                </a:solidFill>
              </a:rPr>
              <a:t>(Seleccione la flecha en modo de Presentación con diapositivas)</a:t>
            </a:r>
          </a:p>
          <a:p>
            <a:pPr rtl="0"/>
            <a:endParaRPr lang="es-ES" sz="1200" noProof="1">
              <a:solidFill>
                <a:srgbClr val="D24726">
                  <a:alpha val="37000"/>
                </a:srgbClr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13" y="24798"/>
            <a:ext cx="6858000" cy="6858000"/>
          </a:xfrm>
          <a:prstGeom prst="rect">
            <a:avLst/>
          </a:prstGeom>
        </p:spPr>
      </p:pic>
      <p:sp>
        <p:nvSpPr>
          <p:cNvPr id="6" name="Marcador de texto 5"/>
          <p:cNvSpPr>
            <a:spLocks noGrp="1"/>
          </p:cNvSpPr>
          <p:nvPr>
            <p:ph type="body" idx="1"/>
          </p:nvPr>
        </p:nvSpPr>
        <p:spPr>
          <a:xfrm>
            <a:off x="7227113" y="215012"/>
            <a:ext cx="5269424" cy="2187226"/>
          </a:xfrm>
        </p:spPr>
        <p:txBody>
          <a:bodyPr/>
          <a:lstStyle/>
          <a:p>
            <a:r>
              <a:rPr lang="es-ES" dirty="0" smtClean="0"/>
              <a:t>GAMA DE VARIOS PRODUCTOS</a:t>
            </a:r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113" y="215012"/>
            <a:ext cx="4762465" cy="62623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3175021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1"/>
              <a:t>Trabajar de manera conjunta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1" y="1825625"/>
            <a:ext cx="4274488" cy="4351338"/>
          </a:xfrm>
        </p:spPr>
        <p:txBody>
          <a:bodyPr rtlCol="0">
            <a:normAutofit/>
          </a:bodyPr>
          <a:lstStyle/>
          <a:p>
            <a:pPr rtl="0"/>
            <a:r>
              <a:rPr lang="es-ES" noProof="1" smtClean="0"/>
              <a:t>Gran experiencia en el sector, nos adaptamos a todas las necesidades, encontrando el mejor producto, calida-precio.</a:t>
            </a:r>
          </a:p>
          <a:p>
            <a:pPr rtl="0"/>
            <a:endParaRPr lang="es-ES" noProof="1"/>
          </a:p>
          <a:p>
            <a:pPr rtl="0"/>
            <a:r>
              <a:rPr lang="es-ES" noProof="1" smtClean="0"/>
              <a:t>No dude en ponerser en contacor con nosotros</a:t>
            </a:r>
          </a:p>
          <a:p>
            <a:pPr rtl="0"/>
            <a:r>
              <a:rPr lang="es-ES" noProof="1" smtClean="0"/>
              <a:t>Gran abanco de quesos y formatos</a:t>
            </a:r>
          </a:p>
          <a:p>
            <a:pPr rtl="0"/>
            <a:r>
              <a:rPr lang="es-ES" noProof="1" smtClean="0"/>
              <a:t>www.avallequesos.com</a:t>
            </a:r>
            <a:endParaRPr lang="es-ES" noProof="1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610" y="2176353"/>
            <a:ext cx="6010274" cy="364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53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5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QUESO OVEJA CURADO A.VALLE</a:t>
            </a:r>
            <a:endParaRPr lang="es-ES" sz="5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39" y="3449167"/>
            <a:ext cx="4703061" cy="3125391"/>
          </a:xfrm>
        </p:spPr>
      </p:pic>
      <p:sp>
        <p:nvSpPr>
          <p:cNvPr id="5" name="CuadroTexto 4"/>
          <p:cNvSpPr txBox="1"/>
          <p:nvPr/>
        </p:nvSpPr>
        <p:spPr>
          <a:xfrm>
            <a:off x="1073425" y="1667850"/>
            <a:ext cx="8286051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QUESO PURO DE OVEJA CON LECHE CRUDA</a:t>
            </a:r>
          </a:p>
          <a:p>
            <a:r>
              <a:rPr lang="es-ES" sz="3200" dirty="0" smtClean="0"/>
              <a:t>CON CURACION MINIMA DE 10 A 12 MESES</a:t>
            </a:r>
          </a:p>
          <a:p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896" y="3176588"/>
            <a:ext cx="5208104" cy="4178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18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50" y="0"/>
            <a:ext cx="10749367" cy="1208868"/>
          </a:xfrm>
        </p:spPr>
        <p:txBody>
          <a:bodyPr/>
          <a:lstStyle/>
          <a:p>
            <a:r>
              <a:rPr lang="es-ES" dirty="0" smtClean="0"/>
              <a:t>QUESO OVEJA AÑEJO A.VALLE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1063807" y="1582599"/>
            <a:ext cx="5905206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/>
              <a:t>QUESO AÑEJO DE OVEJA CON MAS DE 15 MESES </a:t>
            </a:r>
          </a:p>
          <a:p>
            <a:r>
              <a:rPr lang="es-ES" sz="2000" dirty="0" smtClean="0"/>
              <a:t>DE CURACION LECHE </a:t>
            </a:r>
            <a:r>
              <a:rPr lang="es-ES" sz="2000" dirty="0" smtClean="0"/>
              <a:t>CRUDA</a:t>
            </a:r>
          </a:p>
          <a:p>
            <a:r>
              <a:rPr lang="es-ES" sz="2000" smtClean="0"/>
              <a:t>TOQUE PICANTITO</a:t>
            </a:r>
            <a:endParaRPr lang="es-ES" sz="2000" dirty="0" smtClean="0"/>
          </a:p>
          <a:p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" y="2910438"/>
            <a:ext cx="6959963" cy="396729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719" y="2910437"/>
            <a:ext cx="4762465" cy="3967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15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898" y="44463"/>
            <a:ext cx="10749367" cy="1208868"/>
          </a:xfrm>
        </p:spPr>
        <p:txBody>
          <a:bodyPr/>
          <a:lstStyle/>
          <a:p>
            <a:r>
              <a:rPr lang="es-ES" dirty="0" smtClean="0"/>
              <a:t>QUESO OIVEJA ACEITE A.VALLE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901567" y="1453982"/>
            <a:ext cx="915391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QUESO OVEJA EN ACTE. DE OLIVA A.VALLE</a:t>
            </a:r>
          </a:p>
          <a:p>
            <a:r>
              <a:rPr lang="es-ES" sz="2400" dirty="0" smtClean="0"/>
              <a:t>CURACION MINIMA DE 1 AÑO SUMERGIDO EN ACEITE DE OLIVA </a:t>
            </a:r>
          </a:p>
          <a:p>
            <a:r>
              <a:rPr lang="es-ES" sz="2400" dirty="0" smtClean="0"/>
              <a:t>ANTES DE SER ENVASADO</a:t>
            </a:r>
          </a:p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387" y="2506662"/>
            <a:ext cx="3085242" cy="4351338"/>
          </a:xfr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6589"/>
            <a:ext cx="6963766" cy="368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88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QUESO RESERVA CURADO A.VALLE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901567" y="1453982"/>
            <a:ext cx="520700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QUESO RESERVA CURADO A.VALLE </a:t>
            </a:r>
          </a:p>
          <a:p>
            <a:r>
              <a:rPr lang="es-ES" sz="2400" dirty="0" smtClean="0"/>
              <a:t>CORTEZA NATURAL</a:t>
            </a:r>
          </a:p>
          <a:p>
            <a:r>
              <a:rPr lang="es-ES" sz="2400" dirty="0" smtClean="0"/>
              <a:t>CURACION MINIMA DE 10 MESES</a:t>
            </a:r>
          </a:p>
          <a:p>
            <a:endParaRPr lang="es-ES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051" y="2622426"/>
            <a:ext cx="4167188" cy="4235574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2472" y="1453982"/>
            <a:ext cx="5479528" cy="519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85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QUESO SELECCION CURADO A.VALLE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901567" y="1453982"/>
            <a:ext cx="608948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QUESO SELECCION CURADO A.VALLE </a:t>
            </a:r>
          </a:p>
          <a:p>
            <a:r>
              <a:rPr lang="es-ES" sz="2400" dirty="0" smtClean="0"/>
              <a:t>MAYOR PORCENTAJE LECHE OVEJA CRUDA</a:t>
            </a:r>
          </a:p>
          <a:p>
            <a:endParaRPr lang="es-ES" dirty="0"/>
          </a:p>
        </p:txBody>
      </p:sp>
      <p:pic>
        <p:nvPicPr>
          <p:cNvPr id="9" name="Marcador de contenido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96160"/>
            <a:ext cx="5115560" cy="4124960"/>
          </a:xfr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727" y="2341067"/>
            <a:ext cx="4762465" cy="4516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0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QUESO BODEGA CURADO A.VALLE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901567" y="1453982"/>
            <a:ext cx="502740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QUESO BODEGA CURADO A.VALLE </a:t>
            </a:r>
          </a:p>
          <a:p>
            <a:r>
              <a:rPr lang="es-ES" sz="2400" dirty="0" smtClean="0"/>
              <a:t>MEZCLA CURADO TRES LECHES</a:t>
            </a:r>
          </a:p>
          <a:p>
            <a:r>
              <a:rPr lang="es-ES" sz="2400" dirty="0" smtClean="0"/>
              <a:t>CURACION MINIMA DE 10 MESES</a:t>
            </a:r>
          </a:p>
          <a:p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67" y="3246497"/>
            <a:ext cx="4167188" cy="3399630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113" y="1453982"/>
            <a:ext cx="4762465" cy="570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62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QUESO SEMICURADO A.VALLE</a:t>
            </a:r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67" y="2623279"/>
            <a:ext cx="4763253" cy="4407108"/>
          </a:xfrm>
        </p:spPr>
      </p:pic>
      <p:pic>
        <p:nvPicPr>
          <p:cNvPr id="8" name="Marcador de contenido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1453983"/>
            <a:ext cx="5181600" cy="4993606"/>
          </a:xfrm>
        </p:spPr>
      </p:pic>
      <p:sp>
        <p:nvSpPr>
          <p:cNvPr id="5" name="CuadroTexto 4"/>
          <p:cNvSpPr txBox="1"/>
          <p:nvPr/>
        </p:nvSpPr>
        <p:spPr>
          <a:xfrm>
            <a:off x="901567" y="1453982"/>
            <a:ext cx="4427879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QUESO SEMICURADO A.VALLE </a:t>
            </a:r>
          </a:p>
          <a:p>
            <a:r>
              <a:rPr lang="es-ES" sz="2400" dirty="0" smtClean="0"/>
              <a:t>MEZCLA  TRES LECHES</a:t>
            </a:r>
          </a:p>
          <a:p>
            <a:r>
              <a:rPr lang="es-ES" sz="2400" dirty="0" smtClean="0"/>
              <a:t>OVEJA-CABRA-VACA</a:t>
            </a:r>
          </a:p>
          <a:p>
            <a:endParaRPr lang="es-ES" sz="24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540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QUESO MINI SEMICURADO A.VALLE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901567" y="1453982"/>
            <a:ext cx="5182894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QUESO MINI SEMICURADO A.VALLE </a:t>
            </a:r>
          </a:p>
          <a:p>
            <a:r>
              <a:rPr lang="es-ES" sz="2400" dirty="0" smtClean="0"/>
              <a:t>MEZCLA  TRES LECHES</a:t>
            </a:r>
          </a:p>
          <a:p>
            <a:r>
              <a:rPr lang="es-ES" sz="2400" dirty="0" smtClean="0"/>
              <a:t>OVEJA-CABRA-VACA</a:t>
            </a:r>
          </a:p>
          <a:p>
            <a:endParaRPr lang="es-ES" sz="2400" dirty="0" smtClean="0"/>
          </a:p>
          <a:p>
            <a:endParaRPr lang="es-ES" dirty="0"/>
          </a:p>
        </p:txBody>
      </p:sp>
      <p:pic>
        <p:nvPicPr>
          <p:cNvPr id="9" name="Marcador de contenido 8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150" y="2790206"/>
            <a:ext cx="4549699" cy="3164546"/>
          </a:xfrm>
        </p:spPr>
      </p:pic>
      <p:pic>
        <p:nvPicPr>
          <p:cNvPr id="11" name="Marcador de contenido 10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98" y="2790206"/>
            <a:ext cx="4813908" cy="3891280"/>
          </a:xfrm>
        </p:spPr>
      </p:pic>
    </p:spTree>
    <p:extLst>
      <p:ext uri="{BB962C8B-B14F-4D97-AF65-F5344CB8AC3E}">
        <p14:creationId xmlns:p14="http://schemas.microsoft.com/office/powerpoint/2010/main" val="39817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5919265_TF02923944" id="{D20C65C2-2F2D-48AB-A704-4D34810D78D4}" vid="{9A5A4FBE-12E0-4188-9ECD-0C1BC1B3A6A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70C04F-E7AC-41AB-9C6D-1B1BB88BFF7F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4873beb7-5857-4685-be1f-d57550cc96cc"/>
  </ds:schemaRefs>
</ds:datastoreItem>
</file>

<file path=customXml/itemProps3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 damos la bienvenida a PowerPoint</Template>
  <TotalTime>101</TotalTime>
  <Words>225</Words>
  <Application>Microsoft Office PowerPoint</Application>
  <PresentationFormat>Panorámica</PresentationFormat>
  <Paragraphs>46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Segoe UI</vt:lpstr>
      <vt:lpstr>Segoe UI Light</vt:lpstr>
      <vt:lpstr>WelcomeDoc</vt:lpstr>
      <vt:lpstr>CATALALOGO  QUESOS A.VALLE</vt:lpstr>
      <vt:lpstr>QUESO OVEJA CURADO A.VALLE</vt:lpstr>
      <vt:lpstr>QUESO OVEJA AÑEJO A.VALLE</vt:lpstr>
      <vt:lpstr>QUESO OIVEJA ACEITE A.VALLE</vt:lpstr>
      <vt:lpstr>QUESO RESERVA CURADO A.VALLE</vt:lpstr>
      <vt:lpstr>QUESO SELECCION CURADO A.VALLE</vt:lpstr>
      <vt:lpstr>QUESO BODEGA CURADO A.VALLE</vt:lpstr>
      <vt:lpstr>QUESO SEMICURADO A.VALLE</vt:lpstr>
      <vt:lpstr>QUESO MINI SEMICURADO A.VALLE</vt:lpstr>
      <vt:lpstr>PowerPoint 2013</vt:lpstr>
      <vt:lpstr>Trabajar de manera conjunta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CATALALOGO  QUESOS A.VALLE</dc:title>
  <dc:creator>Agustin Valle</dc:creator>
  <cp:keywords/>
  <cp:lastModifiedBy>Agustin Valle</cp:lastModifiedBy>
  <cp:revision>15</cp:revision>
  <dcterms:created xsi:type="dcterms:W3CDTF">2020-03-27T12:09:18Z</dcterms:created>
  <dcterms:modified xsi:type="dcterms:W3CDTF">2020-03-27T13:55:46Z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ampaignTags" pid="2">
    <vt:lpwstr/>
  </property>
  <property fmtid="{D5CDD505-2E9C-101B-9397-08002B2CF9AE}" name="ContentTypeId" pid="3">
    <vt:lpwstr>0x0101006EDDDB5EE6D98C44930B742096920B300400F5B6D36B3EF94B4E9A635CDF2A18F5B8</vt:lpwstr>
  </property>
  <property fmtid="{D5CDD505-2E9C-101B-9397-08002B2CF9AE}" name="FeatureTags" pid="4">
    <vt:lpwstr/>
  </property>
  <property fmtid="{D5CDD505-2E9C-101B-9397-08002B2CF9AE}" name="InternalTags" pid="5">
    <vt:lpwstr/>
  </property>
  <property fmtid="{D5CDD505-2E9C-101B-9397-08002B2CF9AE}" name="LocalizationTags" pid="6">
    <vt:lpwstr/>
  </property>
  <property fmtid="{D5CDD505-2E9C-101B-9397-08002B2CF9AE}" name="NXPowerLiteLastOptimized" pid="7">
    <vt:lpwstr>618420</vt:lpwstr>
  </property>
  <property fmtid="{D5CDD505-2E9C-101B-9397-08002B2CF9AE}" name="NXPowerLiteSettings" pid="8">
    <vt:lpwstr>C7000400038000</vt:lpwstr>
  </property>
  <property fmtid="{D5CDD505-2E9C-101B-9397-08002B2CF9AE}" name="NXPowerLiteVersion" pid="9">
    <vt:lpwstr>S9.0.1</vt:lpwstr>
  </property>
  <property fmtid="{D5CDD505-2E9C-101B-9397-08002B2CF9AE}" name="ScenarioTags" pid="10">
    <vt:lpwstr/>
  </property>
  <property fmtid="{D5CDD505-2E9C-101B-9397-08002B2CF9AE}" name="_TemplateID" pid="11">
    <vt:lpwstr>TC029239449991</vt:lpwstr>
  </property>
</Properties>
</file>